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92" r:id="rId3"/>
    <p:sldId id="29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6D02313-FC1A-1D44-BB73-E641EB7E6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156" r="6359" b="6322"/>
          <a:stretch/>
        </p:blipFill>
        <p:spPr>
          <a:xfrm>
            <a:off x="0" y="1109134"/>
            <a:ext cx="12192000" cy="574625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240CF8D1-9753-E34D-A664-C20429912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533" y="3072262"/>
            <a:ext cx="9144000" cy="909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 cap="all" baseline="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pPr algn="l"/>
            <a:endParaRPr lang="en-US" sz="4800" dirty="0">
              <a:solidFill>
                <a:srgbClr val="FFFFFF"/>
              </a:solidFill>
              <a:latin typeface="Gotham HTF Medium" pitchFamily="2" charset="0"/>
            </a:endParaRP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B4EC21BF-603A-1B49-AE9C-90E537B54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093104"/>
            <a:ext cx="9144000" cy="165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cap="all" baseline="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pPr algn="l"/>
            <a:endParaRPr lang="en-US" dirty="0">
              <a:solidFill>
                <a:srgbClr val="FFFFFF"/>
              </a:solidFill>
              <a:latin typeface="Gotham HTF Book" pitchFamily="2" charset="0"/>
            </a:endParaRPr>
          </a:p>
        </p:txBody>
      </p:sp>
      <p:pic>
        <p:nvPicPr>
          <p:cNvPr id="8" name="Picture 7" descr="A picture containing object&#10;&#10;Description automatically generated">
            <a:extLst>
              <a:ext uri="{FF2B5EF4-FFF2-40B4-BE49-F238E27FC236}">
                <a16:creationId xmlns:a16="http://schemas.microsoft.com/office/drawing/2014/main" id="{638E71A4-83BF-0147-81DA-4AB45BD35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961" y="551407"/>
            <a:ext cx="3380740" cy="1027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6ADDE8-BD3D-E444-BBBD-938EC0F571DF}"/>
              </a:ext>
            </a:extLst>
          </p:cNvPr>
          <p:cNvSpPr txBox="1"/>
          <p:nvPr userDrawn="1"/>
        </p:nvSpPr>
        <p:spPr>
          <a:xfrm>
            <a:off x="9618133" y="45720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pc="150" dirty="0">
              <a:solidFill>
                <a:schemeClr val="tx2"/>
              </a:solidFill>
              <a:latin typeface="Gotham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21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715C6C8-0C96-B947-BCE3-CB4B1584B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9518"/>
            <a:ext cx="9144000" cy="910696"/>
          </a:xfrm>
          <a:prstGeom prst="rect">
            <a:avLst/>
          </a:prstGeom>
          <a:noFill/>
        </p:spPr>
        <p:txBody>
          <a:bodyPr anchor="t">
            <a:normAutofit fontScale="90000"/>
          </a:bodyPr>
          <a:lstStyle>
            <a:lvl1pPr algn="ctr">
              <a:defRPr b="0" i="0" cap="all" baseline="0">
                <a:latin typeface="Century Gothic" panose="020B0502020202020204" pitchFamily="34" charset="0"/>
              </a:defRPr>
            </a:lvl1pPr>
          </a:lstStyle>
          <a:p>
            <a:endParaRPr lang="en-US" spc="150" dirty="0">
              <a:latin typeface="Gotham HTF Medium" pitchFamily="2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9079590-AA49-134C-862B-EB47E74086E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85721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baseline="0">
                <a:latin typeface="Gotham HTF Book" pitchFamily="2" charset="0"/>
              </a:defRPr>
            </a:lvl1pPr>
          </a:lstStyle>
          <a:p>
            <a:endParaRPr lang="en-US" spc="120" dirty="0">
              <a:latin typeface="Gotham-Book" pitchFamily="2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3D82B9E-7421-2949-86E5-09D3A8365C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207" b="25000"/>
          <a:stretch/>
        </p:blipFill>
        <p:spPr>
          <a:xfrm>
            <a:off x="0" y="4938541"/>
            <a:ext cx="2726182" cy="1919459"/>
          </a:xfrm>
          <a:prstGeom prst="rect">
            <a:avLst/>
          </a:prstGeom>
        </p:spPr>
      </p:pic>
      <p:pic>
        <p:nvPicPr>
          <p:cNvPr id="14" name="Picture 13" descr="A picture containing object&#10;&#10;Description automatically generated">
            <a:extLst>
              <a:ext uri="{FF2B5EF4-FFF2-40B4-BE49-F238E27FC236}">
                <a16:creationId xmlns:a16="http://schemas.microsoft.com/office/drawing/2014/main" id="{BBA7A6A0-5326-3542-BE87-693C1DBBC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741" b="57067"/>
          <a:stretch/>
        </p:blipFill>
        <p:spPr>
          <a:xfrm>
            <a:off x="2911221" y="6399593"/>
            <a:ext cx="1277112" cy="2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9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3D82B9E-7421-2949-86E5-09D3A8365C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207" b="25000"/>
          <a:stretch/>
        </p:blipFill>
        <p:spPr>
          <a:xfrm>
            <a:off x="0" y="4938541"/>
            <a:ext cx="2726182" cy="1919459"/>
          </a:xfrm>
          <a:prstGeom prst="rect">
            <a:avLst/>
          </a:prstGeom>
        </p:spPr>
      </p:pic>
      <p:pic>
        <p:nvPicPr>
          <p:cNvPr id="14" name="Picture 13" descr="A picture containing object&#10;&#10;Description automatically generated">
            <a:extLst>
              <a:ext uri="{FF2B5EF4-FFF2-40B4-BE49-F238E27FC236}">
                <a16:creationId xmlns:a16="http://schemas.microsoft.com/office/drawing/2014/main" id="{BBA7A6A0-5326-3542-BE87-693C1DBBC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741" b="57067"/>
          <a:stretch/>
        </p:blipFill>
        <p:spPr>
          <a:xfrm>
            <a:off x="2911221" y="6399593"/>
            <a:ext cx="1277112" cy="2339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4EB4DB2-C19F-AD41-A3FB-B15E086B2F79}"/>
              </a:ext>
            </a:extLst>
          </p:cNvPr>
          <p:cNvSpPr txBox="1">
            <a:spLocks/>
          </p:cNvSpPr>
          <p:nvPr userDrawn="1"/>
        </p:nvSpPr>
        <p:spPr>
          <a:xfrm>
            <a:off x="990600" y="26847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pc="120" dirty="0">
                <a:solidFill>
                  <a:schemeClr val="tx2"/>
                </a:solidFill>
                <a:latin typeface="Century Gothic" panose="020B0502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3435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0317848-1B0F-F643-BDE6-0257631B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1"/>
            <a:ext cx="10515600" cy="809625"/>
          </a:xfrm>
          <a:prstGeom prst="rect">
            <a:avLst/>
          </a:prstGeom>
        </p:spPr>
        <p:txBody>
          <a:bodyPr/>
          <a:lstStyle>
            <a:lvl1pPr>
              <a:defRPr b="0" i="0" cap="all" baseline="0">
                <a:latin typeface="Century Gothic" panose="020B0502020202020204" pitchFamily="34" charset="0"/>
              </a:defRPr>
            </a:lvl1pPr>
          </a:lstStyle>
          <a:p>
            <a:endParaRPr lang="en-US" spc="100" dirty="0">
              <a:latin typeface="Gotham HTF Medium" pitchFamily="2" charset="0"/>
            </a:endParaRPr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1DF6E4DD-AC66-9F42-A10C-E6C7CBB5C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741" b="57067"/>
          <a:stretch/>
        </p:blipFill>
        <p:spPr>
          <a:xfrm>
            <a:off x="2911221" y="6399593"/>
            <a:ext cx="1277112" cy="2339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75C714-3730-3A4A-8A8B-D1C3A22E62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207" b="25000"/>
          <a:stretch/>
        </p:blipFill>
        <p:spPr>
          <a:xfrm>
            <a:off x="0" y="4938541"/>
            <a:ext cx="2726182" cy="191945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C340BD-9347-BF4D-BD2B-931A6DA7A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1600" b="0" i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1600" b="0" i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1600" b="0" i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1600" b="0" i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>
              <a:defRPr sz="1600" b="0" i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8167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0867" y="0"/>
            <a:ext cx="4148988" cy="685799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80A9247-2C57-7D4C-900E-C1002283E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57720" y="2874540"/>
            <a:ext cx="5660088" cy="214206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>
              <a:buNone/>
              <a:defRPr b="0" i="0" cap="none" baseline="0">
                <a:latin typeface="+mn-lt"/>
              </a:defRPr>
            </a:lvl1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endParaRPr lang="en-US" sz="1400" spc="80" dirty="0">
              <a:latin typeface="Gotham HTF Book" pitchFamily="2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961C7A4-8C3C-5844-A06B-2954098C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719" y="1809934"/>
            <a:ext cx="5986346" cy="8992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 cap="all" baseline="0">
                <a:latin typeface="+mj-lt"/>
              </a:defRPr>
            </a:lvl1pPr>
          </a:lstStyle>
          <a:p>
            <a:endParaRPr lang="en-US" sz="4000" dirty="0">
              <a:latin typeface="Gotham HTF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6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C5A76E-03DD-BD46-B327-E2FAFE71AD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FULL BLEED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D9C297-19B5-D34F-B355-F02A9695D7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94" y="2688946"/>
            <a:ext cx="4168775" cy="17485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411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09012F-044A-4B4A-A46D-260C291E7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15573" y="1796520"/>
            <a:ext cx="960852" cy="683683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CFB03AC-3B33-E848-BCEE-09EBB06A56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207" b="25000"/>
          <a:stretch/>
        </p:blipFill>
        <p:spPr>
          <a:xfrm>
            <a:off x="0" y="4938541"/>
            <a:ext cx="2726182" cy="1919459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7061BA99-9F0F-D041-9F8A-36DB31F84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8741" b="57067"/>
          <a:stretch/>
        </p:blipFill>
        <p:spPr>
          <a:xfrm>
            <a:off x="2911221" y="6399593"/>
            <a:ext cx="1277112" cy="233900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37A61B2-70EE-1D4F-BABB-1D574E7043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1650" y="2851150"/>
            <a:ext cx="9077325" cy="3054350"/>
          </a:xfrm>
          <a:prstGeom prst="rect">
            <a:avLst/>
          </a:prstGeom>
        </p:spPr>
        <p:txBody>
          <a:bodyPr/>
          <a:lstStyle>
            <a:lvl1pPr algn="ctr">
              <a:defRPr sz="4400" b="1" i="0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431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A8C426-8E5B-4261-8D93-B3146FA1BFE5}" type="datetime1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4EAA0C-18C1-3042-8864-6EBC33336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4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5A5608-D255-8042-B73F-6ECB7C1A45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7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E08983-D404-44F9-AF5D-19015F402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776" y="5534278"/>
            <a:ext cx="10212156" cy="9099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 glimpse at our intern offices</a:t>
            </a:r>
          </a:p>
        </p:txBody>
      </p:sp>
    </p:spTree>
    <p:extLst>
      <p:ext uri="{BB962C8B-B14F-4D97-AF65-F5344CB8AC3E}">
        <p14:creationId xmlns:p14="http://schemas.microsoft.com/office/powerpoint/2010/main" val="1780674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EDE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D71A6C6-A900-4C38-BE6D-649DF6044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3" r="18340" b="-4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6440288-BFA0-4E87-8A06-7459003FB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980" b="5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77FFC65-8ECD-4A73-A8E1-DB6D68C999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6" r="4921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0DED464-BB87-4C13-9532-D2B68E2A7E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3" r="8732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35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7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EDE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4A8140-C3C9-4682-88C2-49BB4D6BF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62" r="-3" b="15267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856A66-D50E-4957-87F1-2532276DC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90" r="-3" b="8087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153D7-7357-4016-8DC0-14A33C50A9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48" b="2659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54E58E-52F7-4B1A-9A85-414D5A3335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929" b="-1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851498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Valley 1">
      <a:dk1>
        <a:srgbClr val="45443E"/>
      </a:dk1>
      <a:lt1>
        <a:srgbClr val="EBEDE1"/>
      </a:lt1>
      <a:dk2>
        <a:srgbClr val="45443E"/>
      </a:dk2>
      <a:lt2>
        <a:srgbClr val="00798A"/>
      </a:lt2>
      <a:accent1>
        <a:srgbClr val="00B2BE"/>
      </a:accent1>
      <a:accent2>
        <a:srgbClr val="79DAD3"/>
      </a:accent2>
      <a:accent3>
        <a:srgbClr val="275A37"/>
      </a:accent3>
      <a:accent4>
        <a:srgbClr val="808D58"/>
      </a:accent4>
      <a:accent5>
        <a:srgbClr val="BDC885"/>
      </a:accent5>
      <a:accent6>
        <a:srgbClr val="EBEDE1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</Words>
  <Application>Microsoft Office PowerPoint</Application>
  <PresentationFormat>Widescreen</PresentationFormat>
  <Paragraphs>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Century Gothic</vt:lpstr>
      <vt:lpstr>Gotham HTF Book</vt:lpstr>
      <vt:lpstr>Gotham HTF Medium</vt:lpstr>
      <vt:lpstr>Gotham-Book</vt:lpstr>
      <vt:lpstr>Gotham-Medium</vt:lpstr>
      <vt:lpstr>1_Office Theme</vt:lpstr>
      <vt:lpstr>A glimpse at our intern offices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glimpse at our intern offices</dc:title>
  <dc:creator>Dr. Monique Kulkarni</dc:creator>
  <cp:lastModifiedBy>Dr. Monique Kulkarni</cp:lastModifiedBy>
  <cp:revision>1</cp:revision>
  <dcterms:created xsi:type="dcterms:W3CDTF">2020-10-22T20:39:45Z</dcterms:created>
  <dcterms:modified xsi:type="dcterms:W3CDTF">2020-10-22T20:42:28Z</dcterms:modified>
</cp:coreProperties>
</file>